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9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4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4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5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2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9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9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9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4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F2FC7-D85F-4081-9BA6-BB9D9B7DB7A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353E-DDE4-46F5-9594-037533962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789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64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73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53" y="0"/>
            <a:ext cx="93105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864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704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88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8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13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56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5" y="0"/>
            <a:ext cx="929102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2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78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0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27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2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05" y="0"/>
            <a:ext cx="9291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64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82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</cp:revision>
  <dcterms:created xsi:type="dcterms:W3CDTF">2022-02-21T10:44:37Z</dcterms:created>
  <dcterms:modified xsi:type="dcterms:W3CDTF">2022-02-21T10:54:16Z</dcterms:modified>
</cp:coreProperties>
</file>